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  <p:sldMasterId id="2147483710" r:id="rId2"/>
    <p:sldMasterId id="2147483712" r:id="rId3"/>
    <p:sldMasterId id="2147483714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A86"/>
    <a:srgbClr val="009E47"/>
    <a:srgbClr val="CBD3E4"/>
    <a:srgbClr val="AAB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4606" autoAdjust="0"/>
  </p:normalViewPr>
  <p:slideViewPr>
    <p:cSldViewPr snapToGrid="0" snapToObjects="1">
      <p:cViewPr varScale="1">
        <p:scale>
          <a:sx n="93" d="100"/>
          <a:sy n="93" d="100"/>
        </p:scale>
        <p:origin x="14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1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2B4A7-F990-4CF6-BB14-0707DD156FF2}" type="doc">
      <dgm:prSet loTypeId="urn:microsoft.com/office/officeart/2008/layout/TitlePictureLineup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037800-391D-4E83-8AC3-FCF10F58D81A}">
      <dgm:prSet phldrT="[Text]" custT="1"/>
      <dgm:spPr/>
      <dgm:t>
        <a:bodyPr/>
        <a:lstStyle/>
        <a:p>
          <a:r>
            <a:rPr lang="en-US" sz="2000" dirty="0"/>
            <a:t>S</a:t>
          </a:r>
        </a:p>
      </dgm:t>
    </dgm:pt>
    <dgm:pt modelId="{E3BE88D1-B3F4-45D6-83A5-74A17A65422D}" type="parTrans" cxnId="{DFB4FCAE-E612-4CEC-A87B-05ECDE0EDE53}">
      <dgm:prSet/>
      <dgm:spPr/>
      <dgm:t>
        <a:bodyPr/>
        <a:lstStyle/>
        <a:p>
          <a:endParaRPr lang="en-US"/>
        </a:p>
      </dgm:t>
    </dgm:pt>
    <dgm:pt modelId="{948924DB-8C11-465D-899D-462AD20EF93E}" type="sibTrans" cxnId="{DFB4FCAE-E612-4CEC-A87B-05ECDE0EDE53}">
      <dgm:prSet/>
      <dgm:spPr/>
      <dgm:t>
        <a:bodyPr/>
        <a:lstStyle/>
        <a:p>
          <a:endParaRPr lang="en-US"/>
        </a:p>
      </dgm:t>
    </dgm:pt>
    <dgm:pt modelId="{FCC5E610-E48E-4DAB-B381-08063C07CB37}">
      <dgm:prSet phldrT="[Text]" custT="1"/>
      <dgm:spPr/>
      <dgm:t>
        <a:bodyPr/>
        <a:lstStyle/>
        <a:p>
          <a:r>
            <a:rPr lang="en-US" sz="2000" dirty="0"/>
            <a:t>M</a:t>
          </a:r>
        </a:p>
      </dgm:t>
    </dgm:pt>
    <dgm:pt modelId="{374C61C5-A730-4DEF-A1BE-D2F8B6A0818F}" type="parTrans" cxnId="{98DDB282-8776-4EFC-B06C-011B672B3A9F}">
      <dgm:prSet/>
      <dgm:spPr/>
      <dgm:t>
        <a:bodyPr/>
        <a:lstStyle/>
        <a:p>
          <a:endParaRPr lang="en-US"/>
        </a:p>
      </dgm:t>
    </dgm:pt>
    <dgm:pt modelId="{B4BB6932-89B8-4A29-96CD-5E08DA2E23D5}" type="sibTrans" cxnId="{98DDB282-8776-4EFC-B06C-011B672B3A9F}">
      <dgm:prSet/>
      <dgm:spPr/>
      <dgm:t>
        <a:bodyPr/>
        <a:lstStyle/>
        <a:p>
          <a:endParaRPr lang="en-US"/>
        </a:p>
      </dgm:t>
    </dgm:pt>
    <dgm:pt modelId="{8FB6F514-E7A4-49E7-9288-37A471AE71AE}">
      <dgm:prSet phldrT="[Text]" custT="1"/>
      <dgm:spPr/>
      <dgm:t>
        <a:bodyPr/>
        <a:lstStyle/>
        <a:p>
          <a:r>
            <a:rPr lang="en-US" sz="1800" dirty="0"/>
            <a:t>Measurable</a:t>
          </a:r>
        </a:p>
        <a:p>
          <a:r>
            <a:rPr lang="en-US" sz="1800" dirty="0"/>
            <a:t>&amp;</a:t>
          </a:r>
        </a:p>
        <a:p>
          <a:r>
            <a:rPr lang="en-US" sz="1800" dirty="0"/>
            <a:t>Managed</a:t>
          </a:r>
        </a:p>
      </dgm:t>
    </dgm:pt>
    <dgm:pt modelId="{496BB422-2643-46BF-8B0E-DEB1E9BD251E}" type="parTrans" cxnId="{F2724076-B794-47B3-91BF-2E9C282444CC}">
      <dgm:prSet/>
      <dgm:spPr/>
      <dgm:t>
        <a:bodyPr/>
        <a:lstStyle/>
        <a:p>
          <a:endParaRPr lang="en-US"/>
        </a:p>
      </dgm:t>
    </dgm:pt>
    <dgm:pt modelId="{E9426C52-0BED-47ED-9546-0D998663AD4F}" type="sibTrans" cxnId="{F2724076-B794-47B3-91BF-2E9C282444CC}">
      <dgm:prSet/>
      <dgm:spPr/>
      <dgm:t>
        <a:bodyPr/>
        <a:lstStyle/>
        <a:p>
          <a:endParaRPr lang="en-US"/>
        </a:p>
      </dgm:t>
    </dgm:pt>
    <dgm:pt modelId="{488A470D-CA8E-447B-A075-B1A724AFF75C}">
      <dgm:prSet phldrT="[Text]" custT="1"/>
      <dgm:spPr/>
      <dgm:t>
        <a:bodyPr/>
        <a:lstStyle/>
        <a:p>
          <a:r>
            <a:rPr lang="en-US" sz="2000" dirty="0"/>
            <a:t>A</a:t>
          </a:r>
        </a:p>
      </dgm:t>
    </dgm:pt>
    <dgm:pt modelId="{74954725-DBC3-4357-A4CA-DDB50B65DCB8}" type="parTrans" cxnId="{3A3D9B2B-3A78-498D-97DE-CB560E22FCD2}">
      <dgm:prSet/>
      <dgm:spPr/>
      <dgm:t>
        <a:bodyPr/>
        <a:lstStyle/>
        <a:p>
          <a:endParaRPr lang="en-US"/>
        </a:p>
      </dgm:t>
    </dgm:pt>
    <dgm:pt modelId="{CF2E6CE3-20F7-4534-A271-6B13A24E39D4}" type="sibTrans" cxnId="{3A3D9B2B-3A78-498D-97DE-CB560E22FCD2}">
      <dgm:prSet/>
      <dgm:spPr/>
      <dgm:t>
        <a:bodyPr/>
        <a:lstStyle/>
        <a:p>
          <a:endParaRPr lang="en-US"/>
        </a:p>
      </dgm:t>
    </dgm:pt>
    <dgm:pt modelId="{B1EA718F-7759-4334-96A0-D20F4B38E334}">
      <dgm:prSet phldrT="[Text]" custT="1"/>
      <dgm:spPr/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Achievable</a:t>
          </a:r>
        </a:p>
      </dgm:t>
    </dgm:pt>
    <dgm:pt modelId="{7DE50EAB-9632-4E45-834E-13A1E36BD760}" type="parTrans" cxnId="{19B0F34F-B774-41E6-9B93-1ABCA96F27BB}">
      <dgm:prSet/>
      <dgm:spPr/>
      <dgm:t>
        <a:bodyPr/>
        <a:lstStyle/>
        <a:p>
          <a:endParaRPr lang="en-US"/>
        </a:p>
      </dgm:t>
    </dgm:pt>
    <dgm:pt modelId="{8E851A9F-5BDB-4573-924E-6EAAB7E2E97D}" type="sibTrans" cxnId="{19B0F34F-B774-41E6-9B93-1ABCA96F27BB}">
      <dgm:prSet/>
      <dgm:spPr/>
      <dgm:t>
        <a:bodyPr/>
        <a:lstStyle/>
        <a:p>
          <a:endParaRPr lang="en-US"/>
        </a:p>
      </dgm:t>
    </dgm:pt>
    <dgm:pt modelId="{8ED2206D-CEC7-4A1E-AA15-AA164E2358A4}">
      <dgm:prSet phldrT="[Text]" custT="1"/>
      <dgm:spPr/>
      <dgm:t>
        <a:bodyPr/>
        <a:lstStyle/>
        <a:p>
          <a:r>
            <a:rPr lang="en-US" sz="2000" dirty="0"/>
            <a:t>T</a:t>
          </a:r>
        </a:p>
      </dgm:t>
    </dgm:pt>
    <dgm:pt modelId="{FD72367F-5D58-4E0F-82AC-66D297DCBB32}" type="parTrans" cxnId="{6A45A60D-D99C-4FDB-80C4-C858CDFC5F94}">
      <dgm:prSet/>
      <dgm:spPr/>
      <dgm:t>
        <a:bodyPr/>
        <a:lstStyle/>
        <a:p>
          <a:endParaRPr lang="en-US"/>
        </a:p>
      </dgm:t>
    </dgm:pt>
    <dgm:pt modelId="{D8655EF6-C50D-48E3-8826-CA59B8C69D9E}" type="sibTrans" cxnId="{6A45A60D-D99C-4FDB-80C4-C858CDFC5F94}">
      <dgm:prSet/>
      <dgm:spPr/>
      <dgm:t>
        <a:bodyPr/>
        <a:lstStyle/>
        <a:p>
          <a:endParaRPr lang="en-US"/>
        </a:p>
      </dgm:t>
    </dgm:pt>
    <dgm:pt modelId="{73DEBEA8-E26D-42C8-9511-EB2159B226D1}">
      <dgm:prSet phldrT="[Text]" custT="1"/>
      <dgm:spPr/>
      <dgm:t>
        <a:bodyPr/>
        <a:lstStyle/>
        <a:p>
          <a:r>
            <a:rPr lang="en-US" sz="2000" dirty="0"/>
            <a:t>R</a:t>
          </a:r>
        </a:p>
      </dgm:t>
    </dgm:pt>
    <dgm:pt modelId="{D7703544-89DA-495E-BAA0-1B3F0A3EE377}" type="parTrans" cxnId="{B95D791A-4F96-4365-9B20-AF1102BDE932}">
      <dgm:prSet/>
      <dgm:spPr/>
      <dgm:t>
        <a:bodyPr/>
        <a:lstStyle/>
        <a:p>
          <a:endParaRPr lang="en-US"/>
        </a:p>
      </dgm:t>
    </dgm:pt>
    <dgm:pt modelId="{D96BB5B4-8956-456C-84E9-C9158491366A}" type="sibTrans" cxnId="{B95D791A-4F96-4365-9B20-AF1102BDE932}">
      <dgm:prSet/>
      <dgm:spPr/>
      <dgm:t>
        <a:bodyPr/>
        <a:lstStyle/>
        <a:p>
          <a:endParaRPr lang="en-US"/>
        </a:p>
      </dgm:t>
    </dgm:pt>
    <dgm:pt modelId="{19AD52B7-019F-437D-8BFF-085D59168140}">
      <dgm:prSet phldrT="[Text]" custT="1"/>
      <dgm:spPr/>
      <dgm:t>
        <a:bodyPr/>
        <a:lstStyle/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Specific</a:t>
          </a:r>
        </a:p>
      </dgm:t>
    </dgm:pt>
    <dgm:pt modelId="{B10FB1F8-874C-4453-A22B-66A8CA0A5783}" type="parTrans" cxnId="{474AD3D7-0433-48D5-96EC-0EF66CB70317}">
      <dgm:prSet/>
      <dgm:spPr/>
      <dgm:t>
        <a:bodyPr/>
        <a:lstStyle/>
        <a:p>
          <a:endParaRPr lang="en-US"/>
        </a:p>
      </dgm:t>
    </dgm:pt>
    <dgm:pt modelId="{130BBAD6-88F3-4D01-8201-3B68555CC198}" type="sibTrans" cxnId="{474AD3D7-0433-48D5-96EC-0EF66CB70317}">
      <dgm:prSet/>
      <dgm:spPr/>
      <dgm:t>
        <a:bodyPr/>
        <a:lstStyle/>
        <a:p>
          <a:endParaRPr lang="en-US"/>
        </a:p>
      </dgm:t>
    </dgm:pt>
    <dgm:pt modelId="{6ADB1846-AFB9-4C31-B33E-D2807627F218}">
      <dgm:prSet phldrT="[Text]" custT="1"/>
      <dgm:spPr/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Actionable</a:t>
          </a:r>
        </a:p>
      </dgm:t>
    </dgm:pt>
    <dgm:pt modelId="{497A0041-1EDB-4A9C-A74E-C316255C20A9}" type="parTrans" cxnId="{56E4BC81-911F-4B55-AB3A-26BBA386D842}">
      <dgm:prSet/>
      <dgm:spPr/>
      <dgm:t>
        <a:bodyPr/>
        <a:lstStyle/>
        <a:p>
          <a:endParaRPr lang="en-US"/>
        </a:p>
      </dgm:t>
    </dgm:pt>
    <dgm:pt modelId="{D34B863F-B161-4F05-8637-5650F0F96930}" type="sibTrans" cxnId="{56E4BC81-911F-4B55-AB3A-26BBA386D842}">
      <dgm:prSet/>
      <dgm:spPr/>
      <dgm:t>
        <a:bodyPr/>
        <a:lstStyle/>
        <a:p>
          <a:endParaRPr lang="en-US"/>
        </a:p>
      </dgm:t>
    </dgm:pt>
    <dgm:pt modelId="{5F112ECC-5323-42C9-8FFD-FBFF0E88EBEC}">
      <dgm:prSet phldrT="[Text]" custT="1"/>
      <dgm:spPr/>
      <dgm:t>
        <a:bodyPr/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Relevant</a:t>
          </a:r>
        </a:p>
      </dgm:t>
    </dgm:pt>
    <dgm:pt modelId="{9DBEDF01-0C4C-4DD0-B394-1CD521D8C577}" type="parTrans" cxnId="{655807C8-4C7A-4055-9D75-D34B3D22EBD2}">
      <dgm:prSet/>
      <dgm:spPr/>
      <dgm:t>
        <a:bodyPr/>
        <a:lstStyle/>
        <a:p>
          <a:endParaRPr lang="en-US"/>
        </a:p>
      </dgm:t>
    </dgm:pt>
    <dgm:pt modelId="{7323005A-AC26-4741-90C2-8C8BCA1E4C82}" type="sibTrans" cxnId="{655807C8-4C7A-4055-9D75-D34B3D22EBD2}">
      <dgm:prSet/>
      <dgm:spPr/>
      <dgm:t>
        <a:bodyPr/>
        <a:lstStyle/>
        <a:p>
          <a:endParaRPr lang="en-US"/>
        </a:p>
      </dgm:t>
    </dgm:pt>
    <dgm:pt modelId="{D0DFFFFB-8912-4836-8326-D4C0E75C67D2}">
      <dgm:prSet phldrT="[Text]" custT="1"/>
      <dgm:spPr/>
      <dgm:t>
        <a:bodyPr/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Resourced</a:t>
          </a:r>
        </a:p>
      </dgm:t>
    </dgm:pt>
    <dgm:pt modelId="{0D0DAC7D-BBE8-4C05-917E-79AEF6E7DF28}" type="parTrans" cxnId="{C34D5D70-0A86-4447-9397-887D827710BD}">
      <dgm:prSet/>
      <dgm:spPr/>
      <dgm:t>
        <a:bodyPr/>
        <a:lstStyle/>
        <a:p>
          <a:endParaRPr lang="en-US"/>
        </a:p>
      </dgm:t>
    </dgm:pt>
    <dgm:pt modelId="{A00E5748-F3D2-4F68-AB6C-A21FCCF612E1}" type="sibTrans" cxnId="{C34D5D70-0A86-4447-9397-887D827710BD}">
      <dgm:prSet/>
      <dgm:spPr/>
      <dgm:t>
        <a:bodyPr/>
        <a:lstStyle/>
        <a:p>
          <a:endParaRPr lang="en-US"/>
        </a:p>
      </dgm:t>
    </dgm:pt>
    <dgm:pt modelId="{8EF99875-DCCE-4FDA-9DD6-FDFBF3F840B9}">
      <dgm:prSet phldrT="[Text]" custT="1"/>
      <dgm:spPr/>
      <dgm:t>
        <a:bodyPr/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Timely</a:t>
          </a:r>
        </a:p>
      </dgm:t>
    </dgm:pt>
    <dgm:pt modelId="{5E7FC146-2C85-4392-822D-BBF77E3FD2EF}" type="parTrans" cxnId="{2597215D-AA39-4A9C-9370-C7397F58F5DC}">
      <dgm:prSet/>
      <dgm:spPr/>
      <dgm:t>
        <a:bodyPr/>
        <a:lstStyle/>
        <a:p>
          <a:endParaRPr lang="en-US"/>
        </a:p>
      </dgm:t>
    </dgm:pt>
    <dgm:pt modelId="{6A13A2E1-6D2E-4A0E-8E1A-B44478731C16}" type="sibTrans" cxnId="{2597215D-AA39-4A9C-9370-C7397F58F5DC}">
      <dgm:prSet/>
      <dgm:spPr/>
      <dgm:t>
        <a:bodyPr/>
        <a:lstStyle/>
        <a:p>
          <a:endParaRPr lang="en-US"/>
        </a:p>
      </dgm:t>
    </dgm:pt>
    <dgm:pt modelId="{AF496E6C-2676-4FC9-9418-1E4CFDBA06E3}">
      <dgm:prSet phldrT="[Text]" custT="1"/>
      <dgm:spPr/>
      <dgm:t>
        <a:bodyPr/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Time-bound</a:t>
          </a:r>
        </a:p>
      </dgm:t>
    </dgm:pt>
    <dgm:pt modelId="{9D34E783-4C62-4370-A137-5BC9891A0C03}" type="parTrans" cxnId="{650584C9-164A-4943-A743-2D7AA8E7C6BA}">
      <dgm:prSet/>
      <dgm:spPr/>
      <dgm:t>
        <a:bodyPr/>
        <a:lstStyle/>
        <a:p>
          <a:endParaRPr lang="en-US"/>
        </a:p>
      </dgm:t>
    </dgm:pt>
    <dgm:pt modelId="{D1715D88-EAF9-4EB5-8388-0FA01B7CD88B}" type="sibTrans" cxnId="{650584C9-164A-4943-A743-2D7AA8E7C6BA}">
      <dgm:prSet/>
      <dgm:spPr/>
      <dgm:t>
        <a:bodyPr/>
        <a:lstStyle/>
        <a:p>
          <a:endParaRPr lang="en-US"/>
        </a:p>
      </dgm:t>
    </dgm:pt>
    <dgm:pt modelId="{1B3AEFFC-A2E1-4973-AC3C-C53C55B4D81C}">
      <dgm:prSet phldrT="[Text]" custT="1"/>
      <dgm:spPr/>
      <dgm:t>
        <a:bodyPr/>
        <a:lstStyle/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Shared</a:t>
          </a:r>
        </a:p>
      </dgm:t>
    </dgm:pt>
    <dgm:pt modelId="{44A8AF28-BD5A-4A5E-894B-ED343DDFAD12}" type="parTrans" cxnId="{55FFF8A9-1E5B-45B8-B70D-06178DDAEE97}">
      <dgm:prSet/>
      <dgm:spPr/>
      <dgm:t>
        <a:bodyPr/>
        <a:lstStyle/>
        <a:p>
          <a:endParaRPr lang="en-US"/>
        </a:p>
      </dgm:t>
    </dgm:pt>
    <dgm:pt modelId="{8958644E-0F76-4F1C-8B17-E5D4B38FE8BA}" type="sibTrans" cxnId="{55FFF8A9-1E5B-45B8-B70D-06178DDAEE97}">
      <dgm:prSet/>
      <dgm:spPr/>
      <dgm:t>
        <a:bodyPr/>
        <a:lstStyle/>
        <a:p>
          <a:endParaRPr lang="en-US"/>
        </a:p>
      </dgm:t>
    </dgm:pt>
    <dgm:pt modelId="{29DF8857-4AC1-4F98-BF57-34234336F767}">
      <dgm:prSet phldrT="[Text]" custT="1"/>
      <dgm:spPr/>
      <dgm:t>
        <a:bodyPr/>
        <a:lstStyle/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</dgm:t>
    </dgm:pt>
    <dgm:pt modelId="{D26B0BD9-B935-42F7-978A-212B92B5EFFF}" type="parTrans" cxnId="{553D7E1A-A7F4-4541-95C1-4009B213CB53}">
      <dgm:prSet/>
      <dgm:spPr/>
      <dgm:t>
        <a:bodyPr/>
        <a:lstStyle/>
        <a:p>
          <a:endParaRPr lang="en-US"/>
        </a:p>
      </dgm:t>
    </dgm:pt>
    <dgm:pt modelId="{91E7CEBD-0F37-4267-9F83-3839E70B12B9}" type="sibTrans" cxnId="{553D7E1A-A7F4-4541-95C1-4009B213CB53}">
      <dgm:prSet/>
      <dgm:spPr/>
      <dgm:t>
        <a:bodyPr/>
        <a:lstStyle/>
        <a:p>
          <a:endParaRPr lang="en-US"/>
        </a:p>
      </dgm:t>
    </dgm:pt>
    <dgm:pt modelId="{0D3E2753-750E-4F45-97E8-3930AA73005B}">
      <dgm:prSet phldrT="[Text]" custT="1"/>
      <dgm:spPr/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</dgm:t>
    </dgm:pt>
    <dgm:pt modelId="{F71AD810-1D81-4EFA-8036-3F9A6FF89ECA}" type="parTrans" cxnId="{B1DF6351-3BB7-45F2-AD3A-E6C01EB1E7F4}">
      <dgm:prSet/>
      <dgm:spPr/>
      <dgm:t>
        <a:bodyPr/>
        <a:lstStyle/>
        <a:p>
          <a:endParaRPr lang="en-US"/>
        </a:p>
      </dgm:t>
    </dgm:pt>
    <dgm:pt modelId="{BF646A5C-AA71-4B89-8EE2-A28DF6B90D2B}" type="sibTrans" cxnId="{B1DF6351-3BB7-45F2-AD3A-E6C01EB1E7F4}">
      <dgm:prSet/>
      <dgm:spPr/>
      <dgm:t>
        <a:bodyPr/>
        <a:lstStyle/>
        <a:p>
          <a:endParaRPr lang="en-US"/>
        </a:p>
      </dgm:t>
    </dgm:pt>
    <dgm:pt modelId="{BCCE9C03-9672-4A4A-B04E-771FA82FDE35}">
      <dgm:prSet phldrT="[Text]" custT="1"/>
      <dgm:spPr/>
      <dgm:t>
        <a:bodyPr/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</dgm:t>
    </dgm:pt>
    <dgm:pt modelId="{385C8811-E617-4BC8-ACEA-0D854A2925A6}" type="parTrans" cxnId="{8E8FEF35-C427-4DB6-AFCE-270C91DC5C06}">
      <dgm:prSet/>
      <dgm:spPr/>
      <dgm:t>
        <a:bodyPr/>
        <a:lstStyle/>
        <a:p>
          <a:endParaRPr lang="en-US"/>
        </a:p>
      </dgm:t>
    </dgm:pt>
    <dgm:pt modelId="{808836EC-DDF2-4A0E-B8BE-3DAA82A67435}" type="sibTrans" cxnId="{8E8FEF35-C427-4DB6-AFCE-270C91DC5C06}">
      <dgm:prSet/>
      <dgm:spPr/>
      <dgm:t>
        <a:bodyPr/>
        <a:lstStyle/>
        <a:p>
          <a:endParaRPr lang="en-US"/>
        </a:p>
      </dgm:t>
    </dgm:pt>
    <dgm:pt modelId="{E2906007-E5DB-4309-8ABD-E6C8C2D756DF}">
      <dgm:prSet phldrT="[Text]" custT="1"/>
      <dgm:spPr/>
      <dgm:t>
        <a:bodyPr/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</dgm:t>
    </dgm:pt>
    <dgm:pt modelId="{1E46D665-6C27-45A2-B0A1-E3BDFEA3DB23}" type="parTrans" cxnId="{01399812-A47D-492A-8495-68491F31769C}">
      <dgm:prSet/>
      <dgm:spPr/>
      <dgm:t>
        <a:bodyPr/>
        <a:lstStyle/>
        <a:p>
          <a:endParaRPr lang="en-US"/>
        </a:p>
      </dgm:t>
    </dgm:pt>
    <dgm:pt modelId="{5B0FB550-E97A-49F2-8B9E-4159E37AF7A3}" type="sibTrans" cxnId="{01399812-A47D-492A-8495-68491F31769C}">
      <dgm:prSet/>
      <dgm:spPr/>
      <dgm:t>
        <a:bodyPr/>
        <a:lstStyle/>
        <a:p>
          <a:endParaRPr lang="en-US"/>
        </a:p>
      </dgm:t>
    </dgm:pt>
    <dgm:pt modelId="{A12646A4-F8CF-4E7E-9E91-8F34379A2DD0}" type="pres">
      <dgm:prSet presAssocID="{BE22B4A7-F990-4CF6-BB14-0707DD156FF2}" presName="Name0" presStyleCnt="0">
        <dgm:presLayoutVars>
          <dgm:dir/>
        </dgm:presLayoutVars>
      </dgm:prSet>
      <dgm:spPr/>
    </dgm:pt>
    <dgm:pt modelId="{5F7150A0-E73F-469B-96AC-19701A40CE93}" type="pres">
      <dgm:prSet presAssocID="{25037800-391D-4E83-8AC3-FCF10F58D81A}" presName="composite" presStyleCnt="0"/>
      <dgm:spPr/>
    </dgm:pt>
    <dgm:pt modelId="{4F71B5EF-6952-42B9-B4F6-D8CC818EF1ED}" type="pres">
      <dgm:prSet presAssocID="{25037800-391D-4E83-8AC3-FCF10F58D81A}" presName="Accent" presStyleLbl="alignAcc1" presStyleIdx="0" presStyleCnt="5"/>
      <dgm:spPr/>
    </dgm:pt>
    <dgm:pt modelId="{5779DC62-9055-4D2B-9A2D-9BA505E7FC78}" type="pres">
      <dgm:prSet presAssocID="{25037800-391D-4E83-8AC3-FCF10F58D81A}" presName="Image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25B9534C-9A22-48A5-A811-77B8F48F2617}" type="pres">
      <dgm:prSet presAssocID="{25037800-391D-4E83-8AC3-FCF10F58D81A}" presName="Child" presStyleLbl="revTx" presStyleIdx="0" presStyleCnt="5" custLinFactNeighborX="-5590" custLinFactNeighborY="6955">
        <dgm:presLayoutVars>
          <dgm:bulletEnabled val="1"/>
        </dgm:presLayoutVars>
      </dgm:prSet>
      <dgm:spPr/>
    </dgm:pt>
    <dgm:pt modelId="{3B9BA792-CC45-4D07-9EC0-9C7B50E3A071}" type="pres">
      <dgm:prSet presAssocID="{25037800-391D-4E83-8AC3-FCF10F58D81A}" presName="Parent" presStyleLbl="alignNode1" presStyleIdx="0" presStyleCnt="5">
        <dgm:presLayoutVars>
          <dgm:bulletEnabled val="1"/>
        </dgm:presLayoutVars>
      </dgm:prSet>
      <dgm:spPr/>
    </dgm:pt>
    <dgm:pt modelId="{11B88747-E70C-43C4-A541-D7A220D04DD8}" type="pres">
      <dgm:prSet presAssocID="{948924DB-8C11-465D-899D-462AD20EF93E}" presName="sibTrans" presStyleCnt="0"/>
      <dgm:spPr/>
    </dgm:pt>
    <dgm:pt modelId="{E58CB1EB-258E-4F73-9A53-FC2748ADBF7A}" type="pres">
      <dgm:prSet presAssocID="{FCC5E610-E48E-4DAB-B381-08063C07CB37}" presName="composite" presStyleCnt="0"/>
      <dgm:spPr/>
    </dgm:pt>
    <dgm:pt modelId="{256926ED-E2FB-4441-8822-B3E055B56B10}" type="pres">
      <dgm:prSet presAssocID="{FCC5E610-E48E-4DAB-B381-08063C07CB37}" presName="Accent" presStyleLbl="alignAcc1" presStyleIdx="1" presStyleCnt="5"/>
      <dgm:spPr/>
    </dgm:pt>
    <dgm:pt modelId="{F318C1D5-9890-432B-A170-580A62DDB784}" type="pres">
      <dgm:prSet presAssocID="{FCC5E610-E48E-4DAB-B381-08063C07CB37}" presName="Image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076E81C1-BFEA-4F53-8CB5-E885E8740FC6}" type="pres">
      <dgm:prSet presAssocID="{FCC5E610-E48E-4DAB-B381-08063C07CB37}" presName="Child" presStyleLbl="revTx" presStyleIdx="1" presStyleCnt="5" custLinFactNeighborY="8652">
        <dgm:presLayoutVars>
          <dgm:bulletEnabled val="1"/>
        </dgm:presLayoutVars>
      </dgm:prSet>
      <dgm:spPr/>
    </dgm:pt>
    <dgm:pt modelId="{40D3EA6C-203A-45D9-86EA-2BDF206A49D1}" type="pres">
      <dgm:prSet presAssocID="{FCC5E610-E48E-4DAB-B381-08063C07CB37}" presName="Parent" presStyleLbl="alignNode1" presStyleIdx="1" presStyleCnt="5">
        <dgm:presLayoutVars>
          <dgm:bulletEnabled val="1"/>
        </dgm:presLayoutVars>
      </dgm:prSet>
      <dgm:spPr/>
    </dgm:pt>
    <dgm:pt modelId="{3C4B225F-2DF0-4889-880F-237F4226C328}" type="pres">
      <dgm:prSet presAssocID="{B4BB6932-89B8-4A29-96CD-5E08DA2E23D5}" presName="sibTrans" presStyleCnt="0"/>
      <dgm:spPr/>
    </dgm:pt>
    <dgm:pt modelId="{43338D0B-78A5-42E5-95B9-7299F8CC8D7C}" type="pres">
      <dgm:prSet presAssocID="{488A470D-CA8E-447B-A075-B1A724AFF75C}" presName="composite" presStyleCnt="0"/>
      <dgm:spPr/>
    </dgm:pt>
    <dgm:pt modelId="{DF1BAA9B-4F6A-48C8-A75C-344B31E39713}" type="pres">
      <dgm:prSet presAssocID="{488A470D-CA8E-447B-A075-B1A724AFF75C}" presName="Accent" presStyleLbl="alignAcc1" presStyleIdx="2" presStyleCnt="5"/>
      <dgm:spPr/>
    </dgm:pt>
    <dgm:pt modelId="{C2E2BBE4-CD3E-49EA-98CD-0AF06C5FF02C}" type="pres">
      <dgm:prSet presAssocID="{488A470D-CA8E-447B-A075-B1A724AFF75C}" presName="Image" presStyleLbl="nod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D1621CBF-C92B-4CAC-9750-88C5412C6567}" type="pres">
      <dgm:prSet presAssocID="{488A470D-CA8E-447B-A075-B1A724AFF75C}" presName="Child" presStyleLbl="revTx" presStyleIdx="2" presStyleCnt="5" custLinFactNeighborY="8652">
        <dgm:presLayoutVars>
          <dgm:bulletEnabled val="1"/>
        </dgm:presLayoutVars>
      </dgm:prSet>
      <dgm:spPr/>
    </dgm:pt>
    <dgm:pt modelId="{49614298-9883-4758-9BD1-D4822B9CE241}" type="pres">
      <dgm:prSet presAssocID="{488A470D-CA8E-447B-A075-B1A724AFF75C}" presName="Parent" presStyleLbl="alignNode1" presStyleIdx="2" presStyleCnt="5">
        <dgm:presLayoutVars>
          <dgm:bulletEnabled val="1"/>
        </dgm:presLayoutVars>
      </dgm:prSet>
      <dgm:spPr/>
    </dgm:pt>
    <dgm:pt modelId="{B152E7D9-507C-4059-B1D4-D016B705731B}" type="pres">
      <dgm:prSet presAssocID="{CF2E6CE3-20F7-4534-A271-6B13A24E39D4}" presName="sibTrans" presStyleCnt="0"/>
      <dgm:spPr/>
    </dgm:pt>
    <dgm:pt modelId="{09A821DD-752C-434A-8B6B-2E0948042549}" type="pres">
      <dgm:prSet presAssocID="{73DEBEA8-E26D-42C8-9511-EB2159B226D1}" presName="composite" presStyleCnt="0"/>
      <dgm:spPr/>
    </dgm:pt>
    <dgm:pt modelId="{7F3BDB59-B00C-430B-89CA-5B490DAB79CD}" type="pres">
      <dgm:prSet presAssocID="{73DEBEA8-E26D-42C8-9511-EB2159B226D1}" presName="Accent" presStyleLbl="alignAcc1" presStyleIdx="3" presStyleCnt="5"/>
      <dgm:spPr/>
    </dgm:pt>
    <dgm:pt modelId="{64A84B8B-8E6E-4260-BDDB-1CCC8B34D8D9}" type="pres">
      <dgm:prSet presAssocID="{73DEBEA8-E26D-42C8-9511-EB2159B226D1}" presName="Image" presStyleLbl="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49A68DD1-9533-40C9-9597-93EF54777312}" type="pres">
      <dgm:prSet presAssocID="{73DEBEA8-E26D-42C8-9511-EB2159B226D1}" presName="Child" presStyleLbl="revTx" presStyleIdx="3" presStyleCnt="5" custLinFactNeighborY="8652">
        <dgm:presLayoutVars>
          <dgm:bulletEnabled val="1"/>
        </dgm:presLayoutVars>
      </dgm:prSet>
      <dgm:spPr/>
    </dgm:pt>
    <dgm:pt modelId="{CA65FA64-88E4-481B-A2A2-91DEA92F81CC}" type="pres">
      <dgm:prSet presAssocID="{73DEBEA8-E26D-42C8-9511-EB2159B226D1}" presName="Parent" presStyleLbl="alignNode1" presStyleIdx="3" presStyleCnt="5">
        <dgm:presLayoutVars>
          <dgm:bulletEnabled val="1"/>
        </dgm:presLayoutVars>
      </dgm:prSet>
      <dgm:spPr/>
    </dgm:pt>
    <dgm:pt modelId="{516A5794-9723-4BF0-B569-F9E578B4FD0D}" type="pres">
      <dgm:prSet presAssocID="{D96BB5B4-8956-456C-84E9-C9158491366A}" presName="sibTrans" presStyleCnt="0"/>
      <dgm:spPr/>
    </dgm:pt>
    <dgm:pt modelId="{535562F7-9627-4A64-A17D-F54EAC8D7BE3}" type="pres">
      <dgm:prSet presAssocID="{8ED2206D-CEC7-4A1E-AA15-AA164E2358A4}" presName="composite" presStyleCnt="0"/>
      <dgm:spPr/>
    </dgm:pt>
    <dgm:pt modelId="{401D0D91-95D0-4942-ACCE-DB4A3D6FCAFF}" type="pres">
      <dgm:prSet presAssocID="{8ED2206D-CEC7-4A1E-AA15-AA164E2358A4}" presName="Accent" presStyleLbl="alignAcc1" presStyleIdx="4" presStyleCnt="5"/>
      <dgm:spPr/>
    </dgm:pt>
    <dgm:pt modelId="{6C24F73E-6FA4-4E2C-BD4A-8693D0D2D839}" type="pres">
      <dgm:prSet presAssocID="{8ED2206D-CEC7-4A1E-AA15-AA164E2358A4}" presName="Image" presStyleLbl="nod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86A9B8A1-8125-4603-A873-38A881D57CAA}" type="pres">
      <dgm:prSet presAssocID="{8ED2206D-CEC7-4A1E-AA15-AA164E2358A4}" presName="Child" presStyleLbl="revTx" presStyleIdx="4" presStyleCnt="5" custLinFactNeighborY="8652">
        <dgm:presLayoutVars>
          <dgm:bulletEnabled val="1"/>
        </dgm:presLayoutVars>
      </dgm:prSet>
      <dgm:spPr/>
    </dgm:pt>
    <dgm:pt modelId="{89EFB4CC-BA70-4D24-ABD5-E730FD0E0EED}" type="pres">
      <dgm:prSet presAssocID="{8ED2206D-CEC7-4A1E-AA15-AA164E2358A4}" presName="Parent" presStyleLbl="alignNode1" presStyleIdx="4" presStyleCnt="5">
        <dgm:presLayoutVars>
          <dgm:bulletEnabled val="1"/>
        </dgm:presLayoutVars>
      </dgm:prSet>
      <dgm:spPr/>
    </dgm:pt>
  </dgm:ptLst>
  <dgm:cxnLst>
    <dgm:cxn modelId="{6A45A60D-D99C-4FDB-80C4-C858CDFC5F94}" srcId="{BE22B4A7-F990-4CF6-BB14-0707DD156FF2}" destId="{8ED2206D-CEC7-4A1E-AA15-AA164E2358A4}" srcOrd="4" destOrd="0" parTransId="{FD72367F-5D58-4E0F-82AC-66D297DCBB32}" sibTransId="{D8655EF6-C50D-48E3-8826-CA59B8C69D9E}"/>
    <dgm:cxn modelId="{B6ECE111-50BF-4706-B37C-F507A40F1745}" type="presOf" srcId="{B1EA718F-7759-4334-96A0-D20F4B38E334}" destId="{D1621CBF-C92B-4CAC-9750-88C5412C6567}" srcOrd="0" destOrd="0" presId="urn:microsoft.com/office/officeart/2008/layout/TitlePictureLineup"/>
    <dgm:cxn modelId="{01399812-A47D-492A-8495-68491F31769C}" srcId="{8ED2206D-CEC7-4A1E-AA15-AA164E2358A4}" destId="{E2906007-E5DB-4309-8ABD-E6C8C2D756DF}" srcOrd="1" destOrd="0" parTransId="{1E46D665-6C27-45A2-B0A1-E3BDFEA3DB23}" sibTransId="{5B0FB550-E97A-49F2-8B9E-4159E37AF7A3}"/>
    <dgm:cxn modelId="{B95D791A-4F96-4365-9B20-AF1102BDE932}" srcId="{BE22B4A7-F990-4CF6-BB14-0707DD156FF2}" destId="{73DEBEA8-E26D-42C8-9511-EB2159B226D1}" srcOrd="3" destOrd="0" parTransId="{D7703544-89DA-495E-BAA0-1B3F0A3EE377}" sibTransId="{D96BB5B4-8956-456C-84E9-C9158491366A}"/>
    <dgm:cxn modelId="{553D7E1A-A7F4-4541-95C1-4009B213CB53}" srcId="{25037800-391D-4E83-8AC3-FCF10F58D81A}" destId="{29DF8857-4AC1-4F98-BF57-34234336F767}" srcOrd="1" destOrd="0" parTransId="{D26B0BD9-B935-42F7-978A-212B92B5EFFF}" sibTransId="{91E7CEBD-0F37-4267-9F83-3839E70B12B9}"/>
    <dgm:cxn modelId="{1DA5601C-DD22-4BB0-BF0A-13728239746B}" type="presOf" srcId="{E2906007-E5DB-4309-8ABD-E6C8C2D756DF}" destId="{86A9B8A1-8125-4603-A873-38A881D57CAA}" srcOrd="0" destOrd="1" presId="urn:microsoft.com/office/officeart/2008/layout/TitlePictureLineup"/>
    <dgm:cxn modelId="{B2C58F21-E97B-462D-AE1F-BA5E5844CEDF}" type="presOf" srcId="{488A470D-CA8E-447B-A075-B1A724AFF75C}" destId="{49614298-9883-4758-9BD1-D4822B9CE241}" srcOrd="0" destOrd="0" presId="urn:microsoft.com/office/officeart/2008/layout/TitlePictureLineup"/>
    <dgm:cxn modelId="{1BB19429-E1C7-493B-B3C2-1FA41E5719B3}" type="presOf" srcId="{1B3AEFFC-A2E1-4973-AC3C-C53C55B4D81C}" destId="{25B9534C-9A22-48A5-A811-77B8F48F2617}" srcOrd="0" destOrd="2" presId="urn:microsoft.com/office/officeart/2008/layout/TitlePictureLineup"/>
    <dgm:cxn modelId="{3A3D9B2B-3A78-498D-97DE-CB560E22FCD2}" srcId="{BE22B4A7-F990-4CF6-BB14-0707DD156FF2}" destId="{488A470D-CA8E-447B-A075-B1A724AFF75C}" srcOrd="2" destOrd="0" parTransId="{74954725-DBC3-4357-A4CA-DDB50B65DCB8}" sibTransId="{CF2E6CE3-20F7-4534-A271-6B13A24E39D4}"/>
    <dgm:cxn modelId="{F476D12B-41DF-4179-A77D-B5523945CBCE}" type="presOf" srcId="{8ED2206D-CEC7-4A1E-AA15-AA164E2358A4}" destId="{89EFB4CC-BA70-4D24-ABD5-E730FD0E0EED}" srcOrd="0" destOrd="0" presId="urn:microsoft.com/office/officeart/2008/layout/TitlePictureLineup"/>
    <dgm:cxn modelId="{87760E31-0AEE-4574-B641-D17996BB2A24}" type="presOf" srcId="{5F112ECC-5323-42C9-8FFD-FBFF0E88EBEC}" destId="{49A68DD1-9533-40C9-9597-93EF54777312}" srcOrd="0" destOrd="0" presId="urn:microsoft.com/office/officeart/2008/layout/TitlePictureLineup"/>
    <dgm:cxn modelId="{8E8FEF35-C427-4DB6-AFCE-270C91DC5C06}" srcId="{73DEBEA8-E26D-42C8-9511-EB2159B226D1}" destId="{BCCE9C03-9672-4A4A-B04E-771FA82FDE35}" srcOrd="1" destOrd="0" parTransId="{385C8811-E617-4BC8-ACEA-0D854A2925A6}" sibTransId="{808836EC-DDF2-4A0E-B8BE-3DAA82A67435}"/>
    <dgm:cxn modelId="{2597215D-AA39-4A9C-9370-C7397F58F5DC}" srcId="{8ED2206D-CEC7-4A1E-AA15-AA164E2358A4}" destId="{8EF99875-DCCE-4FDA-9DD6-FDFBF3F840B9}" srcOrd="0" destOrd="0" parTransId="{5E7FC146-2C85-4392-822D-BBF77E3FD2EF}" sibTransId="{6A13A2E1-6D2E-4A0E-8E1A-B44478731C16}"/>
    <dgm:cxn modelId="{8C4F4563-DBCA-45C3-B808-4EFA68A2D429}" type="presOf" srcId="{BE22B4A7-F990-4CF6-BB14-0707DD156FF2}" destId="{A12646A4-F8CF-4E7E-9E91-8F34379A2DD0}" srcOrd="0" destOrd="0" presId="urn:microsoft.com/office/officeart/2008/layout/TitlePictureLineup"/>
    <dgm:cxn modelId="{6415C144-ED65-407F-9449-AFFA3E4A06A9}" type="presOf" srcId="{8FB6F514-E7A4-49E7-9288-37A471AE71AE}" destId="{076E81C1-BFEA-4F53-8CB5-E885E8740FC6}" srcOrd="0" destOrd="0" presId="urn:microsoft.com/office/officeart/2008/layout/TitlePictureLineup"/>
    <dgm:cxn modelId="{9E45CE6D-B816-4370-A893-58A53A431D30}" type="presOf" srcId="{19AD52B7-019F-437D-8BFF-085D59168140}" destId="{25B9534C-9A22-48A5-A811-77B8F48F2617}" srcOrd="0" destOrd="0" presId="urn:microsoft.com/office/officeart/2008/layout/TitlePictureLineup"/>
    <dgm:cxn modelId="{19B0F34F-B774-41E6-9B93-1ABCA96F27BB}" srcId="{488A470D-CA8E-447B-A075-B1A724AFF75C}" destId="{B1EA718F-7759-4334-96A0-D20F4B38E334}" srcOrd="0" destOrd="0" parTransId="{7DE50EAB-9632-4E45-834E-13A1E36BD760}" sibTransId="{8E851A9F-5BDB-4573-924E-6EAAB7E2E97D}"/>
    <dgm:cxn modelId="{C34D5D70-0A86-4447-9397-887D827710BD}" srcId="{73DEBEA8-E26D-42C8-9511-EB2159B226D1}" destId="{D0DFFFFB-8912-4836-8326-D4C0E75C67D2}" srcOrd="2" destOrd="0" parTransId="{0D0DAC7D-BBE8-4C05-917E-79AEF6E7DF28}" sibTransId="{A00E5748-F3D2-4F68-AB6C-A21FCCF612E1}"/>
    <dgm:cxn modelId="{B1DF6351-3BB7-45F2-AD3A-E6C01EB1E7F4}" srcId="{488A470D-CA8E-447B-A075-B1A724AFF75C}" destId="{0D3E2753-750E-4F45-97E8-3930AA73005B}" srcOrd="1" destOrd="0" parTransId="{F71AD810-1D81-4EFA-8036-3F9A6FF89ECA}" sibTransId="{BF646A5C-AA71-4B89-8EE2-A28DF6B90D2B}"/>
    <dgm:cxn modelId="{326FE173-4D01-4409-B39E-2D9B6CACFC43}" type="presOf" srcId="{AF496E6C-2676-4FC9-9418-1E4CFDBA06E3}" destId="{86A9B8A1-8125-4603-A873-38A881D57CAA}" srcOrd="0" destOrd="2" presId="urn:microsoft.com/office/officeart/2008/layout/TitlePictureLineup"/>
    <dgm:cxn modelId="{F2724076-B794-47B3-91BF-2E9C282444CC}" srcId="{FCC5E610-E48E-4DAB-B381-08063C07CB37}" destId="{8FB6F514-E7A4-49E7-9288-37A471AE71AE}" srcOrd="0" destOrd="0" parTransId="{496BB422-2643-46BF-8B0E-DEB1E9BD251E}" sibTransId="{E9426C52-0BED-47ED-9546-0D998663AD4F}"/>
    <dgm:cxn modelId="{51553458-9DBB-44E6-9E12-2B980B75BF70}" type="presOf" srcId="{8EF99875-DCCE-4FDA-9DD6-FDFBF3F840B9}" destId="{86A9B8A1-8125-4603-A873-38A881D57CAA}" srcOrd="0" destOrd="0" presId="urn:microsoft.com/office/officeart/2008/layout/TitlePictureLineup"/>
    <dgm:cxn modelId="{56E4BC81-911F-4B55-AB3A-26BBA386D842}" srcId="{488A470D-CA8E-447B-A075-B1A724AFF75C}" destId="{6ADB1846-AFB9-4C31-B33E-D2807627F218}" srcOrd="2" destOrd="0" parTransId="{497A0041-1EDB-4A9C-A74E-C316255C20A9}" sibTransId="{D34B863F-B161-4F05-8637-5650F0F96930}"/>
    <dgm:cxn modelId="{98DDB282-8776-4EFC-B06C-011B672B3A9F}" srcId="{BE22B4A7-F990-4CF6-BB14-0707DD156FF2}" destId="{FCC5E610-E48E-4DAB-B381-08063C07CB37}" srcOrd="1" destOrd="0" parTransId="{374C61C5-A730-4DEF-A1BE-D2F8B6A0818F}" sibTransId="{B4BB6932-89B8-4A29-96CD-5E08DA2E23D5}"/>
    <dgm:cxn modelId="{33B02B90-2EB5-4DCB-8206-540DF3816892}" type="presOf" srcId="{BCCE9C03-9672-4A4A-B04E-771FA82FDE35}" destId="{49A68DD1-9533-40C9-9597-93EF54777312}" srcOrd="0" destOrd="1" presId="urn:microsoft.com/office/officeart/2008/layout/TitlePictureLineup"/>
    <dgm:cxn modelId="{55FFF8A9-1E5B-45B8-B70D-06178DDAEE97}" srcId="{25037800-391D-4E83-8AC3-FCF10F58D81A}" destId="{1B3AEFFC-A2E1-4973-AC3C-C53C55B4D81C}" srcOrd="2" destOrd="0" parTransId="{44A8AF28-BD5A-4A5E-894B-ED343DDFAD12}" sibTransId="{8958644E-0F76-4F1C-8B17-E5D4B38FE8BA}"/>
    <dgm:cxn modelId="{DFB4FCAE-E612-4CEC-A87B-05ECDE0EDE53}" srcId="{BE22B4A7-F990-4CF6-BB14-0707DD156FF2}" destId="{25037800-391D-4E83-8AC3-FCF10F58D81A}" srcOrd="0" destOrd="0" parTransId="{E3BE88D1-B3F4-45D6-83A5-74A17A65422D}" sibTransId="{948924DB-8C11-465D-899D-462AD20EF93E}"/>
    <dgm:cxn modelId="{92B61FBF-6692-4BF9-9C1E-CC8D31D4A8DD}" type="presOf" srcId="{FCC5E610-E48E-4DAB-B381-08063C07CB37}" destId="{40D3EA6C-203A-45D9-86EA-2BDF206A49D1}" srcOrd="0" destOrd="0" presId="urn:microsoft.com/office/officeart/2008/layout/TitlePictureLineup"/>
    <dgm:cxn modelId="{655807C8-4C7A-4055-9D75-D34B3D22EBD2}" srcId="{73DEBEA8-E26D-42C8-9511-EB2159B226D1}" destId="{5F112ECC-5323-42C9-8FFD-FBFF0E88EBEC}" srcOrd="0" destOrd="0" parTransId="{9DBEDF01-0C4C-4DD0-B394-1CD521D8C577}" sibTransId="{7323005A-AC26-4741-90C2-8C8BCA1E4C82}"/>
    <dgm:cxn modelId="{650584C9-164A-4943-A743-2D7AA8E7C6BA}" srcId="{8ED2206D-CEC7-4A1E-AA15-AA164E2358A4}" destId="{AF496E6C-2676-4FC9-9418-1E4CFDBA06E3}" srcOrd="2" destOrd="0" parTransId="{9D34E783-4C62-4370-A137-5BC9891A0C03}" sibTransId="{D1715D88-EAF9-4EB5-8388-0FA01B7CD88B}"/>
    <dgm:cxn modelId="{6BBDFEC9-4A31-46D7-8360-C5DEFA887EB6}" type="presOf" srcId="{6ADB1846-AFB9-4C31-B33E-D2807627F218}" destId="{D1621CBF-C92B-4CAC-9750-88C5412C6567}" srcOrd="0" destOrd="2" presId="urn:microsoft.com/office/officeart/2008/layout/TitlePictureLineup"/>
    <dgm:cxn modelId="{2A797DD0-D507-43CC-9696-8E685514D341}" type="presOf" srcId="{73DEBEA8-E26D-42C8-9511-EB2159B226D1}" destId="{CA65FA64-88E4-481B-A2A2-91DEA92F81CC}" srcOrd="0" destOrd="0" presId="urn:microsoft.com/office/officeart/2008/layout/TitlePictureLineup"/>
    <dgm:cxn modelId="{474AD3D7-0433-48D5-96EC-0EF66CB70317}" srcId="{25037800-391D-4E83-8AC3-FCF10F58D81A}" destId="{19AD52B7-019F-437D-8BFF-085D59168140}" srcOrd="0" destOrd="0" parTransId="{B10FB1F8-874C-4453-A22B-66A8CA0A5783}" sibTransId="{130BBAD6-88F3-4D01-8201-3B68555CC198}"/>
    <dgm:cxn modelId="{2568CDD9-D4CF-41C5-B6F7-A9136E5A3A0D}" type="presOf" srcId="{0D3E2753-750E-4F45-97E8-3930AA73005B}" destId="{D1621CBF-C92B-4CAC-9750-88C5412C6567}" srcOrd="0" destOrd="1" presId="urn:microsoft.com/office/officeart/2008/layout/TitlePictureLineup"/>
    <dgm:cxn modelId="{2FA060F1-717A-4469-8696-A007E9582BEC}" type="presOf" srcId="{D0DFFFFB-8912-4836-8326-D4C0E75C67D2}" destId="{49A68DD1-9533-40C9-9597-93EF54777312}" srcOrd="0" destOrd="2" presId="urn:microsoft.com/office/officeart/2008/layout/TitlePictureLineup"/>
    <dgm:cxn modelId="{FF5458FA-E935-4C86-A407-2E3004592B62}" type="presOf" srcId="{25037800-391D-4E83-8AC3-FCF10F58D81A}" destId="{3B9BA792-CC45-4D07-9EC0-9C7B50E3A071}" srcOrd="0" destOrd="0" presId="urn:microsoft.com/office/officeart/2008/layout/TitlePictureLineup"/>
    <dgm:cxn modelId="{FE5912FE-0999-4CD6-BE3B-96C473D46660}" type="presOf" srcId="{29DF8857-4AC1-4F98-BF57-34234336F767}" destId="{25B9534C-9A22-48A5-A811-77B8F48F2617}" srcOrd="0" destOrd="1" presId="urn:microsoft.com/office/officeart/2008/layout/TitlePictureLineup"/>
    <dgm:cxn modelId="{AE423BAE-41B6-4BE8-B7EB-8E4170BD8E96}" type="presParOf" srcId="{A12646A4-F8CF-4E7E-9E91-8F34379A2DD0}" destId="{5F7150A0-E73F-469B-96AC-19701A40CE93}" srcOrd="0" destOrd="0" presId="urn:microsoft.com/office/officeart/2008/layout/TitlePictureLineup"/>
    <dgm:cxn modelId="{C91A66E7-373D-4647-A141-985989B11534}" type="presParOf" srcId="{5F7150A0-E73F-469B-96AC-19701A40CE93}" destId="{4F71B5EF-6952-42B9-B4F6-D8CC818EF1ED}" srcOrd="0" destOrd="0" presId="urn:microsoft.com/office/officeart/2008/layout/TitlePictureLineup"/>
    <dgm:cxn modelId="{816D21E1-A2B9-45BB-B75C-B14AAB4DC2D8}" type="presParOf" srcId="{5F7150A0-E73F-469B-96AC-19701A40CE93}" destId="{5779DC62-9055-4D2B-9A2D-9BA505E7FC78}" srcOrd="1" destOrd="0" presId="urn:microsoft.com/office/officeart/2008/layout/TitlePictureLineup"/>
    <dgm:cxn modelId="{6EF3F5EE-E098-4A93-AE45-BEFC47AA25FA}" type="presParOf" srcId="{5F7150A0-E73F-469B-96AC-19701A40CE93}" destId="{25B9534C-9A22-48A5-A811-77B8F48F2617}" srcOrd="2" destOrd="0" presId="urn:microsoft.com/office/officeart/2008/layout/TitlePictureLineup"/>
    <dgm:cxn modelId="{1873B7DC-3B51-42C9-A69E-A8A22F55B2F0}" type="presParOf" srcId="{5F7150A0-E73F-469B-96AC-19701A40CE93}" destId="{3B9BA792-CC45-4D07-9EC0-9C7B50E3A071}" srcOrd="3" destOrd="0" presId="urn:microsoft.com/office/officeart/2008/layout/TitlePictureLineup"/>
    <dgm:cxn modelId="{F33F316A-2F57-4DB2-B8CC-EE3988AAE954}" type="presParOf" srcId="{A12646A4-F8CF-4E7E-9E91-8F34379A2DD0}" destId="{11B88747-E70C-43C4-A541-D7A220D04DD8}" srcOrd="1" destOrd="0" presId="urn:microsoft.com/office/officeart/2008/layout/TitlePictureLineup"/>
    <dgm:cxn modelId="{02C15F8A-7366-4491-9620-7C8B14A0CF92}" type="presParOf" srcId="{A12646A4-F8CF-4E7E-9E91-8F34379A2DD0}" destId="{E58CB1EB-258E-4F73-9A53-FC2748ADBF7A}" srcOrd="2" destOrd="0" presId="urn:microsoft.com/office/officeart/2008/layout/TitlePictureLineup"/>
    <dgm:cxn modelId="{96CBB5ED-E6E2-4D85-B8A2-3CE6D254B1D0}" type="presParOf" srcId="{E58CB1EB-258E-4F73-9A53-FC2748ADBF7A}" destId="{256926ED-E2FB-4441-8822-B3E055B56B10}" srcOrd="0" destOrd="0" presId="urn:microsoft.com/office/officeart/2008/layout/TitlePictureLineup"/>
    <dgm:cxn modelId="{A03ECDAC-B0EF-4456-8307-ECA6945D69C6}" type="presParOf" srcId="{E58CB1EB-258E-4F73-9A53-FC2748ADBF7A}" destId="{F318C1D5-9890-432B-A170-580A62DDB784}" srcOrd="1" destOrd="0" presId="urn:microsoft.com/office/officeart/2008/layout/TitlePictureLineup"/>
    <dgm:cxn modelId="{D7FA47E2-BD1E-4C90-B64C-ECA17E694EF7}" type="presParOf" srcId="{E58CB1EB-258E-4F73-9A53-FC2748ADBF7A}" destId="{076E81C1-BFEA-4F53-8CB5-E885E8740FC6}" srcOrd="2" destOrd="0" presId="urn:microsoft.com/office/officeart/2008/layout/TitlePictureLineup"/>
    <dgm:cxn modelId="{8497135D-997F-48E2-9CB5-9E02FB7EDA48}" type="presParOf" srcId="{E58CB1EB-258E-4F73-9A53-FC2748ADBF7A}" destId="{40D3EA6C-203A-45D9-86EA-2BDF206A49D1}" srcOrd="3" destOrd="0" presId="urn:microsoft.com/office/officeart/2008/layout/TitlePictureLineup"/>
    <dgm:cxn modelId="{BBBC783F-40A4-4756-8077-433D48D54858}" type="presParOf" srcId="{A12646A4-F8CF-4E7E-9E91-8F34379A2DD0}" destId="{3C4B225F-2DF0-4889-880F-237F4226C328}" srcOrd="3" destOrd="0" presId="urn:microsoft.com/office/officeart/2008/layout/TitlePictureLineup"/>
    <dgm:cxn modelId="{4727BC80-3E12-44B4-B9C6-FD77F3B173D0}" type="presParOf" srcId="{A12646A4-F8CF-4E7E-9E91-8F34379A2DD0}" destId="{43338D0B-78A5-42E5-95B9-7299F8CC8D7C}" srcOrd="4" destOrd="0" presId="urn:microsoft.com/office/officeart/2008/layout/TitlePictureLineup"/>
    <dgm:cxn modelId="{5ABA96BD-486E-4CC9-9410-520F0BC3EBB3}" type="presParOf" srcId="{43338D0B-78A5-42E5-95B9-7299F8CC8D7C}" destId="{DF1BAA9B-4F6A-48C8-A75C-344B31E39713}" srcOrd="0" destOrd="0" presId="urn:microsoft.com/office/officeart/2008/layout/TitlePictureLineup"/>
    <dgm:cxn modelId="{1C612346-E990-486F-A24F-898D49E804F6}" type="presParOf" srcId="{43338D0B-78A5-42E5-95B9-7299F8CC8D7C}" destId="{C2E2BBE4-CD3E-49EA-98CD-0AF06C5FF02C}" srcOrd="1" destOrd="0" presId="urn:microsoft.com/office/officeart/2008/layout/TitlePictureLineup"/>
    <dgm:cxn modelId="{FF3E3B32-44BC-41BB-BB44-0C08FAF5683F}" type="presParOf" srcId="{43338D0B-78A5-42E5-95B9-7299F8CC8D7C}" destId="{D1621CBF-C92B-4CAC-9750-88C5412C6567}" srcOrd="2" destOrd="0" presId="urn:microsoft.com/office/officeart/2008/layout/TitlePictureLineup"/>
    <dgm:cxn modelId="{55619302-022E-4B08-BC81-53A3D7FCF4B3}" type="presParOf" srcId="{43338D0B-78A5-42E5-95B9-7299F8CC8D7C}" destId="{49614298-9883-4758-9BD1-D4822B9CE241}" srcOrd="3" destOrd="0" presId="urn:microsoft.com/office/officeart/2008/layout/TitlePictureLineup"/>
    <dgm:cxn modelId="{DFC77271-362B-409F-B51D-DB5F90D58FD5}" type="presParOf" srcId="{A12646A4-F8CF-4E7E-9E91-8F34379A2DD0}" destId="{B152E7D9-507C-4059-B1D4-D016B705731B}" srcOrd="5" destOrd="0" presId="urn:microsoft.com/office/officeart/2008/layout/TitlePictureLineup"/>
    <dgm:cxn modelId="{F61B13EC-50E7-4B87-933E-F823D0BAB23A}" type="presParOf" srcId="{A12646A4-F8CF-4E7E-9E91-8F34379A2DD0}" destId="{09A821DD-752C-434A-8B6B-2E0948042549}" srcOrd="6" destOrd="0" presId="urn:microsoft.com/office/officeart/2008/layout/TitlePictureLineup"/>
    <dgm:cxn modelId="{5AE3F2BA-A57C-4BA2-BD18-2F79CFEB75A9}" type="presParOf" srcId="{09A821DD-752C-434A-8B6B-2E0948042549}" destId="{7F3BDB59-B00C-430B-89CA-5B490DAB79CD}" srcOrd="0" destOrd="0" presId="urn:microsoft.com/office/officeart/2008/layout/TitlePictureLineup"/>
    <dgm:cxn modelId="{C8E1B504-4A8F-4AA7-99F2-2E98549DC0CC}" type="presParOf" srcId="{09A821DD-752C-434A-8B6B-2E0948042549}" destId="{64A84B8B-8E6E-4260-BDDB-1CCC8B34D8D9}" srcOrd="1" destOrd="0" presId="urn:microsoft.com/office/officeart/2008/layout/TitlePictureLineup"/>
    <dgm:cxn modelId="{6386330E-7176-47DE-BE13-59846088BB41}" type="presParOf" srcId="{09A821DD-752C-434A-8B6B-2E0948042549}" destId="{49A68DD1-9533-40C9-9597-93EF54777312}" srcOrd="2" destOrd="0" presId="urn:microsoft.com/office/officeart/2008/layout/TitlePictureLineup"/>
    <dgm:cxn modelId="{B3B8E80D-BD40-4DE0-A22E-731CF8DC39A2}" type="presParOf" srcId="{09A821DD-752C-434A-8B6B-2E0948042549}" destId="{CA65FA64-88E4-481B-A2A2-91DEA92F81CC}" srcOrd="3" destOrd="0" presId="urn:microsoft.com/office/officeart/2008/layout/TitlePictureLineup"/>
    <dgm:cxn modelId="{61F5CA54-F35A-40D6-946A-92CFF98A8CD9}" type="presParOf" srcId="{A12646A4-F8CF-4E7E-9E91-8F34379A2DD0}" destId="{516A5794-9723-4BF0-B569-F9E578B4FD0D}" srcOrd="7" destOrd="0" presId="urn:microsoft.com/office/officeart/2008/layout/TitlePictureLineup"/>
    <dgm:cxn modelId="{84B040A5-FC1C-4B07-A925-C93F260D13CE}" type="presParOf" srcId="{A12646A4-F8CF-4E7E-9E91-8F34379A2DD0}" destId="{535562F7-9627-4A64-A17D-F54EAC8D7BE3}" srcOrd="8" destOrd="0" presId="urn:microsoft.com/office/officeart/2008/layout/TitlePictureLineup"/>
    <dgm:cxn modelId="{10A41A22-D7B7-406B-A050-F151A03584FA}" type="presParOf" srcId="{535562F7-9627-4A64-A17D-F54EAC8D7BE3}" destId="{401D0D91-95D0-4942-ACCE-DB4A3D6FCAFF}" srcOrd="0" destOrd="0" presId="urn:microsoft.com/office/officeart/2008/layout/TitlePictureLineup"/>
    <dgm:cxn modelId="{D3E81734-7AB8-4EEF-890D-C4EC97AF34BB}" type="presParOf" srcId="{535562F7-9627-4A64-A17D-F54EAC8D7BE3}" destId="{6C24F73E-6FA4-4E2C-BD4A-8693D0D2D839}" srcOrd="1" destOrd="0" presId="urn:microsoft.com/office/officeart/2008/layout/TitlePictureLineup"/>
    <dgm:cxn modelId="{08A25E29-8302-44DB-AFEF-E371A44E631F}" type="presParOf" srcId="{535562F7-9627-4A64-A17D-F54EAC8D7BE3}" destId="{86A9B8A1-8125-4603-A873-38A881D57CAA}" srcOrd="2" destOrd="0" presId="urn:microsoft.com/office/officeart/2008/layout/TitlePictureLineup"/>
    <dgm:cxn modelId="{6A39C715-FDAB-4376-8087-D3D24EAB1EEE}" type="presParOf" srcId="{535562F7-9627-4A64-A17D-F54EAC8D7BE3}" destId="{89EFB4CC-BA70-4D24-ABD5-E730FD0E0EED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1B5EF-6952-42B9-B4F6-D8CC818EF1ED}">
      <dsp:nvSpPr>
        <dsp:cNvPr id="0" name=""/>
        <dsp:cNvSpPr/>
      </dsp:nvSpPr>
      <dsp:spPr>
        <a:xfrm>
          <a:off x="4900" y="1271012"/>
          <a:ext cx="0" cy="25551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9DC62-9055-4D2B-9A2D-9BA505E7FC78}">
      <dsp:nvSpPr>
        <dsp:cNvPr id="0" name=""/>
        <dsp:cNvSpPr/>
      </dsp:nvSpPr>
      <dsp:spPr>
        <a:xfrm>
          <a:off x="75878" y="1356184"/>
          <a:ext cx="1343885" cy="11498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9534C-9A22-48A5-A811-77B8F48F2617}">
      <dsp:nvSpPr>
        <dsp:cNvPr id="0" name=""/>
        <dsp:cNvSpPr/>
      </dsp:nvSpPr>
      <dsp:spPr>
        <a:xfrm>
          <a:off x="755" y="2597836"/>
          <a:ext cx="1343885" cy="1320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Specific</a:t>
          </a:r>
        </a:p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Shared</a:t>
          </a:r>
        </a:p>
      </dsp:txBody>
      <dsp:txXfrm>
        <a:off x="755" y="2597836"/>
        <a:ext cx="1343885" cy="1320179"/>
      </dsp:txXfrm>
    </dsp:sp>
    <dsp:sp modelId="{3B9BA792-CC45-4D07-9EC0-9C7B50E3A071}">
      <dsp:nvSpPr>
        <dsp:cNvPr id="0" name=""/>
        <dsp:cNvSpPr/>
      </dsp:nvSpPr>
      <dsp:spPr>
        <a:xfrm>
          <a:off x="4900" y="987102"/>
          <a:ext cx="1419547" cy="283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</a:t>
          </a:r>
        </a:p>
      </dsp:txBody>
      <dsp:txXfrm>
        <a:off x="4900" y="987102"/>
        <a:ext cx="1419547" cy="283909"/>
      </dsp:txXfrm>
    </dsp:sp>
    <dsp:sp modelId="{256926ED-E2FB-4441-8822-B3E055B56B10}">
      <dsp:nvSpPr>
        <dsp:cNvPr id="0" name=""/>
        <dsp:cNvSpPr/>
      </dsp:nvSpPr>
      <dsp:spPr>
        <a:xfrm>
          <a:off x="1662100" y="1271012"/>
          <a:ext cx="0" cy="25551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8C1D5-9890-432B-A170-580A62DDB784}">
      <dsp:nvSpPr>
        <dsp:cNvPr id="0" name=""/>
        <dsp:cNvSpPr/>
      </dsp:nvSpPr>
      <dsp:spPr>
        <a:xfrm>
          <a:off x="1733078" y="1356184"/>
          <a:ext cx="1343885" cy="114983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E81C1-BFEA-4F53-8CB5-E885E8740FC6}">
      <dsp:nvSpPr>
        <dsp:cNvPr id="0" name=""/>
        <dsp:cNvSpPr/>
      </dsp:nvSpPr>
      <dsp:spPr>
        <a:xfrm>
          <a:off x="1733078" y="2620240"/>
          <a:ext cx="1343885" cy="1320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Measurable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&amp;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Managed</a:t>
          </a:r>
        </a:p>
      </dsp:txBody>
      <dsp:txXfrm>
        <a:off x="1733078" y="2620240"/>
        <a:ext cx="1343885" cy="1320179"/>
      </dsp:txXfrm>
    </dsp:sp>
    <dsp:sp modelId="{40D3EA6C-203A-45D9-86EA-2BDF206A49D1}">
      <dsp:nvSpPr>
        <dsp:cNvPr id="0" name=""/>
        <dsp:cNvSpPr/>
      </dsp:nvSpPr>
      <dsp:spPr>
        <a:xfrm>
          <a:off x="1662100" y="987102"/>
          <a:ext cx="1419547" cy="283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</a:t>
          </a:r>
        </a:p>
      </dsp:txBody>
      <dsp:txXfrm>
        <a:off x="1662100" y="987102"/>
        <a:ext cx="1419547" cy="283909"/>
      </dsp:txXfrm>
    </dsp:sp>
    <dsp:sp modelId="{DF1BAA9B-4F6A-48C8-A75C-344B31E39713}">
      <dsp:nvSpPr>
        <dsp:cNvPr id="0" name=""/>
        <dsp:cNvSpPr/>
      </dsp:nvSpPr>
      <dsp:spPr>
        <a:xfrm>
          <a:off x="3319300" y="1271012"/>
          <a:ext cx="0" cy="25551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2BBE4-CD3E-49EA-98CD-0AF06C5FF02C}">
      <dsp:nvSpPr>
        <dsp:cNvPr id="0" name=""/>
        <dsp:cNvSpPr/>
      </dsp:nvSpPr>
      <dsp:spPr>
        <a:xfrm>
          <a:off x="3390278" y="1356184"/>
          <a:ext cx="1343885" cy="11498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21CBF-C92B-4CAC-9750-88C5412C6567}">
      <dsp:nvSpPr>
        <dsp:cNvPr id="0" name=""/>
        <dsp:cNvSpPr/>
      </dsp:nvSpPr>
      <dsp:spPr>
        <a:xfrm>
          <a:off x="3390278" y="2620240"/>
          <a:ext cx="1343885" cy="1320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-17145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Achievable</a:t>
          </a:r>
        </a:p>
        <a:p>
          <a:pPr marL="0" lvl="0" indent="-17145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  <a:p>
          <a:pPr marL="0" lvl="0" indent="-17145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Actionable</a:t>
          </a:r>
        </a:p>
      </dsp:txBody>
      <dsp:txXfrm>
        <a:off x="3390278" y="2620240"/>
        <a:ext cx="1343885" cy="1320179"/>
      </dsp:txXfrm>
    </dsp:sp>
    <dsp:sp modelId="{49614298-9883-4758-9BD1-D4822B9CE241}">
      <dsp:nvSpPr>
        <dsp:cNvPr id="0" name=""/>
        <dsp:cNvSpPr/>
      </dsp:nvSpPr>
      <dsp:spPr>
        <a:xfrm>
          <a:off x="3319300" y="987102"/>
          <a:ext cx="1419547" cy="283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</a:t>
          </a:r>
        </a:p>
      </dsp:txBody>
      <dsp:txXfrm>
        <a:off x="3319300" y="987102"/>
        <a:ext cx="1419547" cy="283909"/>
      </dsp:txXfrm>
    </dsp:sp>
    <dsp:sp modelId="{7F3BDB59-B00C-430B-89CA-5B490DAB79CD}">
      <dsp:nvSpPr>
        <dsp:cNvPr id="0" name=""/>
        <dsp:cNvSpPr/>
      </dsp:nvSpPr>
      <dsp:spPr>
        <a:xfrm>
          <a:off x="4976500" y="1271012"/>
          <a:ext cx="0" cy="25551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84B8B-8E6E-4260-BDDB-1CCC8B34D8D9}">
      <dsp:nvSpPr>
        <dsp:cNvPr id="0" name=""/>
        <dsp:cNvSpPr/>
      </dsp:nvSpPr>
      <dsp:spPr>
        <a:xfrm>
          <a:off x="5047478" y="1356184"/>
          <a:ext cx="1343885" cy="114983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68DD1-9533-40C9-9597-93EF54777312}">
      <dsp:nvSpPr>
        <dsp:cNvPr id="0" name=""/>
        <dsp:cNvSpPr/>
      </dsp:nvSpPr>
      <dsp:spPr>
        <a:xfrm>
          <a:off x="5047478" y="2620240"/>
          <a:ext cx="1343885" cy="1320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Relevant</a:t>
          </a:r>
        </a:p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Resourced</a:t>
          </a:r>
        </a:p>
      </dsp:txBody>
      <dsp:txXfrm>
        <a:off x="5047478" y="2620240"/>
        <a:ext cx="1343885" cy="1320179"/>
      </dsp:txXfrm>
    </dsp:sp>
    <dsp:sp modelId="{CA65FA64-88E4-481B-A2A2-91DEA92F81CC}">
      <dsp:nvSpPr>
        <dsp:cNvPr id="0" name=""/>
        <dsp:cNvSpPr/>
      </dsp:nvSpPr>
      <dsp:spPr>
        <a:xfrm>
          <a:off x="4976500" y="987102"/>
          <a:ext cx="1419547" cy="283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</a:t>
          </a:r>
        </a:p>
      </dsp:txBody>
      <dsp:txXfrm>
        <a:off x="4976500" y="987102"/>
        <a:ext cx="1419547" cy="283909"/>
      </dsp:txXfrm>
    </dsp:sp>
    <dsp:sp modelId="{401D0D91-95D0-4942-ACCE-DB4A3D6FCAFF}">
      <dsp:nvSpPr>
        <dsp:cNvPr id="0" name=""/>
        <dsp:cNvSpPr/>
      </dsp:nvSpPr>
      <dsp:spPr>
        <a:xfrm>
          <a:off x="6633700" y="1271012"/>
          <a:ext cx="0" cy="2555185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24F73E-6FA4-4E2C-BD4A-8693D0D2D839}">
      <dsp:nvSpPr>
        <dsp:cNvPr id="0" name=""/>
        <dsp:cNvSpPr/>
      </dsp:nvSpPr>
      <dsp:spPr>
        <a:xfrm>
          <a:off x="6704677" y="1356184"/>
          <a:ext cx="1343885" cy="11498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A9B8A1-8125-4603-A873-38A881D57CAA}">
      <dsp:nvSpPr>
        <dsp:cNvPr id="0" name=""/>
        <dsp:cNvSpPr/>
      </dsp:nvSpPr>
      <dsp:spPr>
        <a:xfrm>
          <a:off x="6704677" y="2620240"/>
          <a:ext cx="1343885" cy="1320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Timely</a:t>
          </a:r>
        </a:p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&amp;</a:t>
          </a:r>
        </a:p>
        <a:p>
          <a:pPr marL="0" lvl="0" indent="-22860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3B3737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Time-bound</a:t>
          </a:r>
        </a:p>
      </dsp:txBody>
      <dsp:txXfrm>
        <a:off x="6704677" y="2620240"/>
        <a:ext cx="1343885" cy="1320179"/>
      </dsp:txXfrm>
    </dsp:sp>
    <dsp:sp modelId="{89EFB4CC-BA70-4D24-ABD5-E730FD0E0EED}">
      <dsp:nvSpPr>
        <dsp:cNvPr id="0" name=""/>
        <dsp:cNvSpPr/>
      </dsp:nvSpPr>
      <dsp:spPr>
        <a:xfrm>
          <a:off x="6633700" y="987102"/>
          <a:ext cx="1419547" cy="283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</a:t>
          </a:r>
        </a:p>
      </dsp:txBody>
      <dsp:txXfrm>
        <a:off x="6633700" y="987102"/>
        <a:ext cx="1419547" cy="283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F8171B5-6732-334C-B2EE-D322886D6966}" type="datetimeFigureOut">
              <a:rPr lang="en-US" smtClean="0"/>
              <a:t>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8D88D01-0705-7844-A4A2-EAFFF47DA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8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1C5BC78-A7AC-4B6D-B311-80AB025C86AC}" type="datetimeFigureOut">
              <a:rPr lang="en-US" smtClean="0"/>
              <a:t>1/19/2023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EA35121-4166-4E6B-BE95-145585705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3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35121-4166-4E6B-BE95-145585705C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6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8C6D4-96C3-A042-B952-64F8CC0B6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579115"/>
          </a:xfrm>
        </p:spPr>
        <p:txBody>
          <a:bodyPr anchor="b">
            <a:normAutofit/>
          </a:bodyPr>
          <a:lstStyle>
            <a:lvl1pPr algn="ctr">
              <a:defRPr sz="3000" baseline="0">
                <a:latin typeface="Avenir Medium" panose="02000503020000020003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E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C3B22-F092-9B4D-9698-678E544B3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798" y="1956122"/>
            <a:ext cx="8044404" cy="428263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E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F16A8-7E65-4E32-8BE5-3AC90EA42737}"/>
              </a:ext>
            </a:extLst>
          </p:cNvPr>
          <p:cNvSpPr txBox="1">
            <a:spLocks/>
          </p:cNvSpPr>
          <p:nvPr userDrawn="1"/>
        </p:nvSpPr>
        <p:spPr>
          <a:xfrm>
            <a:off x="286438" y="6492875"/>
            <a:ext cx="2236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lesley@lesleyantoun.com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7FE3E6-AD94-40FF-9FAE-06E6CBA75293}"/>
              </a:ext>
            </a:extLst>
          </p:cNvPr>
          <p:cNvSpPr txBox="1">
            <a:spLocks/>
          </p:cNvSpPr>
          <p:nvPr userDrawn="1"/>
        </p:nvSpPr>
        <p:spPr>
          <a:xfrm>
            <a:off x="3196957" y="648030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FB4BFECE-8602-45B6-BFE4-486DFDB1FE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1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0988641-047C-4E46-98BB-39FD5F4FD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6431"/>
            <a:ext cx="7886700" cy="76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E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3DB1155-A84E-B142-AE1E-11EC3CEB8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83443"/>
            <a:ext cx="7886700" cy="40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834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AEA87-25AE-C94C-BFF3-0B4F6D157E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B57E748-2D36-4B44-B051-1E9B654EA6A7}" type="datetimeFigureOut">
              <a:rPr lang="en-ES" smtClean="0"/>
              <a:t>01/19/2023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8B3E6-BA34-274B-92D4-7941B02F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331CD-7B01-7A4A-B5AE-511ECF773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46A2FFE-7013-F749-9994-3B9031034866}" type="slidenum">
              <a:rPr lang="en-ES" smtClean="0"/>
              <a:t>‹#›</a:t>
            </a:fld>
            <a:endParaRPr lang="en-E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E34B408-9D8D-BD48-B3CD-7E0608EE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76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E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C87778A-3137-0946-815D-5D8AA2BDD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83443"/>
            <a:ext cx="7886700" cy="40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1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C09CF29-4898-1E4F-A7C8-74B914A8F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4470"/>
            <a:ext cx="7886700" cy="917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Reach out if you’d like to know more!</a:t>
            </a:r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55036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://www.lesleyantoun.com/" TargetMode="External"/><Relationship Id="rId4" Type="http://schemas.openxmlformats.org/officeDocument/2006/relationships/hyperlink" Target="mailto:lesleyantoun@gmail.com%20%20?subject=Information%20reques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7713B2-E6AF-7244-A53B-FFF7F5FB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6431"/>
            <a:ext cx="7886700" cy="76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E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8B6F0-AE6E-6B47-9B7E-425D891DF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83443"/>
            <a:ext cx="7886700" cy="40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2D8CB-E90E-477F-8CCF-FF8674619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6438" y="6487385"/>
            <a:ext cx="2236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CA" dirty="0"/>
              <a:t>lesley@lesleyantoun.com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99FD6C-223B-4225-9DCD-50992846E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96957" y="647481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Slide </a:t>
            </a:r>
            <a:fld id="{FB4BFECE-8602-45B6-BFE4-486DFDB1FE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8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rgbClr val="245B89"/>
          </a:solidFill>
          <a:latin typeface="Avenir Medium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Avenir Light" panose="020B04020202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D67EF28-FF41-6F41-A581-F82969464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6431"/>
            <a:ext cx="7886700" cy="76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E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E801C0-7A41-5C45-8D23-5018FF6B2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83443"/>
            <a:ext cx="7886700" cy="40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90146FE-170A-492D-81B2-44F82962662C}"/>
              </a:ext>
            </a:extLst>
          </p:cNvPr>
          <p:cNvSpPr txBox="1">
            <a:spLocks/>
          </p:cNvSpPr>
          <p:nvPr userDrawn="1"/>
        </p:nvSpPr>
        <p:spPr>
          <a:xfrm>
            <a:off x="286438" y="6200943"/>
            <a:ext cx="2236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lesley@lesleyantoun.com</a:t>
            </a:r>
            <a:endParaRPr lang="en-US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60ACA14-5255-4986-A01D-72A50D8F742A}"/>
              </a:ext>
            </a:extLst>
          </p:cNvPr>
          <p:cNvSpPr txBox="1">
            <a:spLocks/>
          </p:cNvSpPr>
          <p:nvPr userDrawn="1"/>
        </p:nvSpPr>
        <p:spPr>
          <a:xfrm>
            <a:off x="3196957" y="61883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FB4BFECE-8602-45B6-BFE4-486DFDB1FE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7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venir Medium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 baseline="0">
          <a:solidFill>
            <a:schemeClr val="tx1">
              <a:lumMod val="50000"/>
            </a:schemeClr>
          </a:solidFill>
          <a:latin typeface="Avenir Light" panose="020B04020202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0B98450-DDFF-244C-8CB1-A837E745A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76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E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7A0DE58-31B5-A041-ABB1-DB6967F25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83443"/>
            <a:ext cx="7886700" cy="409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8ED8E74-C26D-45BC-B694-0F1104761EAA}"/>
              </a:ext>
            </a:extLst>
          </p:cNvPr>
          <p:cNvSpPr txBox="1">
            <a:spLocks/>
          </p:cNvSpPr>
          <p:nvPr userDrawn="1"/>
        </p:nvSpPr>
        <p:spPr>
          <a:xfrm>
            <a:off x="286438" y="6492890"/>
            <a:ext cx="2236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lesley@lesleyantoun.com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91F7FB2-82AA-4858-921E-A6380B82E1FB}"/>
              </a:ext>
            </a:extLst>
          </p:cNvPr>
          <p:cNvSpPr txBox="1">
            <a:spLocks/>
          </p:cNvSpPr>
          <p:nvPr userDrawn="1"/>
        </p:nvSpPr>
        <p:spPr>
          <a:xfrm>
            <a:off x="3196957" y="648032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FB4BFECE-8602-45B6-BFE4-486DFDB1FE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06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venir Heavy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 baseline="0">
          <a:solidFill>
            <a:schemeClr val="tx1">
              <a:lumMod val="50000"/>
            </a:schemeClr>
          </a:solidFill>
          <a:latin typeface="Avenir Light" panose="020B04020202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5393A505-85A1-1C45-A713-9C738AAB3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4470"/>
            <a:ext cx="7886700" cy="917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Reach out if you’d like to know more!</a:t>
            </a:r>
            <a:endParaRPr lang="en-E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EC77C22-7AD5-4142-A69A-4757E74A41D4}"/>
              </a:ext>
            </a:extLst>
          </p:cNvPr>
          <p:cNvSpPr txBox="1">
            <a:spLocks/>
          </p:cNvSpPr>
          <p:nvPr userDrawn="1"/>
        </p:nvSpPr>
        <p:spPr>
          <a:xfrm>
            <a:off x="628650" y="2572754"/>
            <a:ext cx="7886700" cy="10373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 baseline="0">
                <a:solidFill>
                  <a:schemeClr val="tx1"/>
                </a:solidFill>
                <a:latin typeface="Avenir Heavy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aseline="0" dirty="0">
                <a:latin typeface="Avenir Light" panose="020B0402020203020204" pitchFamily="34" charset="77"/>
              </a:rPr>
              <a:t>514-518-7975</a:t>
            </a:r>
          </a:p>
          <a:p>
            <a:r>
              <a:rPr lang="en-GB" sz="1800" baseline="0" dirty="0">
                <a:latin typeface="Avenir Light" panose="020B0402020203020204" pitchFamily="34" charset="77"/>
                <a:hlinkClick r:id="rId4"/>
              </a:rPr>
              <a:t>lesley@lesleyantoun.com</a:t>
            </a:r>
            <a:endParaRPr lang="en-GB" sz="1800" baseline="0" dirty="0">
              <a:latin typeface="Avenir Light" panose="020B0402020203020204" pitchFamily="34" charset="77"/>
            </a:endParaRPr>
          </a:p>
          <a:p>
            <a:r>
              <a:rPr lang="en-GB" sz="1800" baseline="0" dirty="0" err="1">
                <a:latin typeface="Avenir Light" panose="020B0402020203020204" pitchFamily="34" charset="77"/>
                <a:hlinkClick r:id="rId5"/>
              </a:rPr>
              <a:t>www.lesleyantoun.com</a:t>
            </a:r>
            <a:endParaRPr lang="en-GB" sz="1800" baseline="0" dirty="0">
              <a:latin typeface="Avenir Light" panose="020B0402020203020204" pitchFamily="34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85B924-54D6-4ACA-8991-B1472C591E5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99154" y="4214767"/>
            <a:ext cx="5829300" cy="222885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1D0FF19-CC6C-47CA-B336-3FDE78156A4C}"/>
              </a:ext>
            </a:extLst>
          </p:cNvPr>
          <p:cNvSpPr txBox="1">
            <a:spLocks/>
          </p:cNvSpPr>
          <p:nvPr userDrawn="1"/>
        </p:nvSpPr>
        <p:spPr>
          <a:xfrm>
            <a:off x="280941" y="6513374"/>
            <a:ext cx="2236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lesley@lesleyantoun.com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4EB69E3-5944-4758-8B1F-25B86BEE0E19}"/>
              </a:ext>
            </a:extLst>
          </p:cNvPr>
          <p:cNvSpPr txBox="1">
            <a:spLocks/>
          </p:cNvSpPr>
          <p:nvPr userDrawn="1"/>
        </p:nvSpPr>
        <p:spPr>
          <a:xfrm>
            <a:off x="3191460" y="650080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Slide </a:t>
            </a:r>
            <a:fld id="{FB4BFECE-8602-45B6-BFE4-486DFDB1FE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8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tx1"/>
          </a:solidFill>
          <a:latin typeface="Avenir Heavy" panose="02000503020000020003" pitchFamily="2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000" kern="1200" baseline="0">
          <a:solidFill>
            <a:schemeClr val="tx1"/>
          </a:solidFill>
          <a:latin typeface="Avenir Heavy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5E3D857-4920-4E11-A2C4-99CB31C9B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999" y="1000953"/>
            <a:ext cx="6858000" cy="579115"/>
          </a:xfrm>
        </p:spPr>
        <p:txBody>
          <a:bodyPr/>
          <a:lstStyle/>
          <a:p>
            <a:r>
              <a:rPr lang="en-US" dirty="0"/>
              <a:t>(SMART)</a:t>
            </a:r>
            <a:r>
              <a:rPr lang="en-US" baseline="30000" dirty="0"/>
              <a:t>2 </a:t>
            </a:r>
            <a:r>
              <a:rPr lang="en-US" dirty="0"/>
              <a:t>goals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0E96B2C-A6B8-4840-8E04-B20BA88B9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2118462"/>
              </p:ext>
            </p:extLst>
          </p:nvPr>
        </p:nvGraphicFramePr>
        <p:xfrm>
          <a:off x="542925" y="1122363"/>
          <a:ext cx="8058149" cy="4813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7D2F454-90C9-4EE3-AA08-F3335E4AB7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138" y="5524500"/>
            <a:ext cx="2717115" cy="103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350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Horizon Theme">
      <a:dk1>
        <a:srgbClr val="3B3737"/>
      </a:dk1>
      <a:lt1>
        <a:srgbClr val="FFFFFF"/>
      </a:lt1>
      <a:dk2>
        <a:srgbClr val="165F97"/>
      </a:dk2>
      <a:lt2>
        <a:srgbClr val="D1EBF2"/>
      </a:lt2>
      <a:accent1>
        <a:srgbClr val="1EBAD6"/>
      </a:accent1>
      <a:accent2>
        <a:srgbClr val="D67827"/>
      </a:accent2>
      <a:accent3>
        <a:srgbClr val="C58F2C"/>
      </a:accent3>
      <a:accent4>
        <a:srgbClr val="E0B124"/>
      </a:accent4>
      <a:accent5>
        <a:srgbClr val="94A0A4"/>
      </a:accent5>
      <a:accent6>
        <a:srgbClr val="70AD47"/>
      </a:accent6>
      <a:hlink>
        <a:srgbClr val="146297"/>
      </a:hlink>
      <a:folHlink>
        <a:srgbClr val="1EBA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rizon Template_" id="{96D3E1BE-E11A-774F-BC23-E8EAA4C2847F}" vid="{9B15FB86-4BCD-AE41-89E5-F1BBD04ABA7D}"/>
    </a:ext>
  </a:extLst>
</a:theme>
</file>

<file path=ppt/theme/theme2.xml><?xml version="1.0" encoding="utf-8"?>
<a:theme xmlns:a="http://schemas.openxmlformats.org/drawingml/2006/main" name="1_Custom Design">
  <a:themeElements>
    <a:clrScheme name="Horizon Theme">
      <a:dk1>
        <a:srgbClr val="3B3737"/>
      </a:dk1>
      <a:lt1>
        <a:srgbClr val="FFFFFF"/>
      </a:lt1>
      <a:dk2>
        <a:srgbClr val="165F97"/>
      </a:dk2>
      <a:lt2>
        <a:srgbClr val="D1EBF2"/>
      </a:lt2>
      <a:accent1>
        <a:srgbClr val="1EBAD6"/>
      </a:accent1>
      <a:accent2>
        <a:srgbClr val="D67827"/>
      </a:accent2>
      <a:accent3>
        <a:srgbClr val="C58F2C"/>
      </a:accent3>
      <a:accent4>
        <a:srgbClr val="E0B124"/>
      </a:accent4>
      <a:accent5>
        <a:srgbClr val="94A0A4"/>
      </a:accent5>
      <a:accent6>
        <a:srgbClr val="70AD47"/>
      </a:accent6>
      <a:hlink>
        <a:srgbClr val="146297"/>
      </a:hlink>
      <a:folHlink>
        <a:srgbClr val="1EBA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rizon Template_" id="{96D3E1BE-E11A-774F-BC23-E8EAA4C2847F}" vid="{55A0D991-2E88-C84B-9BD8-8E2EFCE0443D}"/>
    </a:ext>
  </a:extLst>
</a:theme>
</file>

<file path=ppt/theme/theme3.xml><?xml version="1.0" encoding="utf-8"?>
<a:theme xmlns:a="http://schemas.openxmlformats.org/drawingml/2006/main" name="2_Custom Design">
  <a:themeElements>
    <a:clrScheme name="Horizon Theme">
      <a:dk1>
        <a:srgbClr val="3B3737"/>
      </a:dk1>
      <a:lt1>
        <a:srgbClr val="FFFFFF"/>
      </a:lt1>
      <a:dk2>
        <a:srgbClr val="165F97"/>
      </a:dk2>
      <a:lt2>
        <a:srgbClr val="D1EBF2"/>
      </a:lt2>
      <a:accent1>
        <a:srgbClr val="1EBAD6"/>
      </a:accent1>
      <a:accent2>
        <a:srgbClr val="D67827"/>
      </a:accent2>
      <a:accent3>
        <a:srgbClr val="C58F2C"/>
      </a:accent3>
      <a:accent4>
        <a:srgbClr val="E0B124"/>
      </a:accent4>
      <a:accent5>
        <a:srgbClr val="94A0A4"/>
      </a:accent5>
      <a:accent6>
        <a:srgbClr val="70AD47"/>
      </a:accent6>
      <a:hlink>
        <a:srgbClr val="146297"/>
      </a:hlink>
      <a:folHlink>
        <a:srgbClr val="1EBA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rizon Template_" id="{96D3E1BE-E11A-774F-BC23-E8EAA4C2847F}" vid="{7D323C23-D02A-1B4D-80C0-A8BBC87F19A8}"/>
    </a:ext>
  </a:extLst>
</a:theme>
</file>

<file path=ppt/theme/theme4.xml><?xml version="1.0" encoding="utf-8"?>
<a:theme xmlns:a="http://schemas.openxmlformats.org/drawingml/2006/main" name="3_Custom Design">
  <a:themeElements>
    <a:clrScheme name="Horizon Theme">
      <a:dk1>
        <a:srgbClr val="3B3737"/>
      </a:dk1>
      <a:lt1>
        <a:srgbClr val="FFFFFF"/>
      </a:lt1>
      <a:dk2>
        <a:srgbClr val="165F97"/>
      </a:dk2>
      <a:lt2>
        <a:srgbClr val="D1EBF2"/>
      </a:lt2>
      <a:accent1>
        <a:srgbClr val="1EBAD6"/>
      </a:accent1>
      <a:accent2>
        <a:srgbClr val="D67827"/>
      </a:accent2>
      <a:accent3>
        <a:srgbClr val="C58F2C"/>
      </a:accent3>
      <a:accent4>
        <a:srgbClr val="E0B124"/>
      </a:accent4>
      <a:accent5>
        <a:srgbClr val="94A0A4"/>
      </a:accent5>
      <a:accent6>
        <a:srgbClr val="70AD47"/>
      </a:accent6>
      <a:hlink>
        <a:srgbClr val="146297"/>
      </a:hlink>
      <a:folHlink>
        <a:srgbClr val="1EBA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rizon Template_" id="{96D3E1BE-E11A-774F-BC23-E8EAA4C2847F}" vid="{E4A962B6-2477-3747-8871-7086D0EE611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202209 Strategy Retreat</Template>
  <TotalTime>1857</TotalTime>
  <Words>26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Avenir Heavy</vt:lpstr>
      <vt:lpstr>Avenir Light</vt:lpstr>
      <vt:lpstr>Avenir Medium</vt:lpstr>
      <vt:lpstr>Calibri</vt:lpstr>
      <vt:lpstr>Custom Design</vt:lpstr>
      <vt:lpstr>1_Custom Design</vt:lpstr>
      <vt:lpstr>2_Custom Design</vt:lpstr>
      <vt:lpstr>3_Custom Design</vt:lpstr>
      <vt:lpstr>(SMART)2 goals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Burcar</dc:creator>
  <cp:lastModifiedBy>Lesley Antoun</cp:lastModifiedBy>
  <cp:revision>24</cp:revision>
  <cp:lastPrinted>2021-10-15T02:14:03Z</cp:lastPrinted>
  <dcterms:created xsi:type="dcterms:W3CDTF">2021-10-11T19:36:40Z</dcterms:created>
  <dcterms:modified xsi:type="dcterms:W3CDTF">2023-01-19T18:55:40Z</dcterms:modified>
</cp:coreProperties>
</file>